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9"/>
  </p:notesMasterIdLst>
  <p:sldIdLst>
    <p:sldId id="341" r:id="rId2"/>
    <p:sldId id="354" r:id="rId3"/>
    <p:sldId id="336" r:id="rId4"/>
    <p:sldId id="342" r:id="rId5"/>
    <p:sldId id="343" r:id="rId6"/>
    <p:sldId id="358" r:id="rId7"/>
    <p:sldId id="3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8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bvZCdMecEo&amp;t=119s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1/19/2023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846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r>
              <a:rPr lang="en-US" sz="12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January 19, 2023</a:t>
            </a:r>
            <a:endParaRPr lang="en-US" sz="1200" b="1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 LAKELAND GIRLS CROSS COUNTRY TEAM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DISCLOSURE OF EXECUTIVE MEETING HELD DECEMBER 27 TO DISCUSS PERSONNEL MATTERS RELATED TO THE NEED OF A PART TIME BOROUGH MANAGER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ENFORCEMENT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COLLECTOR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LACKAWANNA CTY HAZARD MITIGATION PLAN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LED LIGHT CHANGES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ADMINISTRATIVE STAFF APPOINTMENT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200" b="1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1/19/2023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10,728.08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4,871.82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105,440.55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6,016.11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1,424.09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 1,013.82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 34,229.28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 1,024.35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 5,064.85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 2,632.16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54.18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 227.00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25,115.59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11,693.84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52,810.88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  262,569.29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17,289.30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241,385.02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ADC4F6-1866-43C5-838C-77673173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2">
                    <a:lumMod val="75000"/>
                  </a:schemeClr>
                </a:solidFill>
              </a:rPr>
              <a:t>MS4 Minute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3E358A-3D64-4E32-A41E-5B32D6269A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https://www.youtube.com/watch?v=-bvZCdMecEo&amp;t=119s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1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8161</TotalTime>
  <Words>310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MS4 Minute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Jermyn Borough</cp:lastModifiedBy>
  <cp:revision>152</cp:revision>
  <dcterms:created xsi:type="dcterms:W3CDTF">2019-10-03T16:39:17Z</dcterms:created>
  <dcterms:modified xsi:type="dcterms:W3CDTF">2023-01-19T15:37:19Z</dcterms:modified>
</cp:coreProperties>
</file>